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62951C6-5FDF-4116-9584-266F999CD8B4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CB4D7A0-64CB-4FB1-A805-118666BB75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681" y="609600"/>
            <a:ext cx="7772400" cy="178010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Mayflower Compact</a:t>
            </a:r>
            <a:endParaRPr lang="en-US"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14600"/>
            <a:ext cx="5486400" cy="37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930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057400"/>
            <a:ext cx="7408333" cy="3831696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The non- Separatists questioned the authority of the colony’s leaders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Signed in November 1620 after Pilgrims landed outside of the Virginia Company jurisdiction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Mayflower Compact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699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Mayflower Compact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8460" y="22860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</a:rPr>
              <a:t>A covenant is a law or agreement made between one or more people; the Puritans’ government was not much different from their religion.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</a:rPr>
              <a:t>Part of their covenant allowed for a governor to be elected and make the decisions for the colony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</a:rPr>
              <a:t>Settlers elected a governor and made all the decisions for the colony</a:t>
            </a:r>
          </a:p>
          <a:p>
            <a:pPr marL="571500" indent="-571500">
              <a:buFont typeface="Arial" pitchFamily="34" charset="0"/>
              <a:buChar char="•"/>
            </a:pP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6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982098"/>
            <a:ext cx="7408333" cy="345069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once the colony got bigger the Pilgrims created an assembly to which the male landowners elected representatives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Mayflower Compact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60321"/>
            <a:ext cx="1790700" cy="319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4082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106</Words>
  <Application>Microsoft Macintosh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Mayflower Compact</vt:lpstr>
      <vt:lpstr>Mayflower Compact</vt:lpstr>
      <vt:lpstr>Mayflower Compact</vt:lpstr>
      <vt:lpstr>Mayflower Compact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Mayflower Compact</dc:title>
  <dc:creator>Windows User</dc:creator>
  <cp:lastModifiedBy>Dominic Lambek</cp:lastModifiedBy>
  <cp:revision>4</cp:revision>
  <dcterms:created xsi:type="dcterms:W3CDTF">2013-02-25T17:47:56Z</dcterms:created>
  <dcterms:modified xsi:type="dcterms:W3CDTF">2013-02-28T18:20:50Z</dcterms:modified>
</cp:coreProperties>
</file>